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5" r:id="rId3"/>
    <p:sldId id="258" r:id="rId4"/>
    <p:sldId id="322" r:id="rId5"/>
    <p:sldId id="276" r:id="rId6"/>
    <p:sldId id="324" r:id="rId7"/>
    <p:sldId id="323" r:id="rId8"/>
    <p:sldId id="325" r:id="rId9"/>
    <p:sldId id="32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DE175"/>
    <a:srgbClr val="FBDF73"/>
    <a:srgbClr val="FEE586"/>
    <a:srgbClr val="FCE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B169C-20A9-4179-8A6D-2118E030A2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4A519-604E-4FEA-9795-98FFCD5751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875E2-5609-4C3D-91B2-06BB583EB1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2D151-B05F-465A-BB05-E434B31EE3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E9A84-8646-47C2-90FD-F7F9DF8803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AC41A-E209-42F7-94B0-7E32114A67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45118" y="847955"/>
            <a:ext cx="6110742" cy="5162090"/>
          </a:xfrm>
          <a:prstGeom prst="rect">
            <a:avLst/>
          </a:prstGeom>
          <a:noFill/>
          <a:ln w="571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5959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62449"/>
            <a:ext cx="6499654" cy="433310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67525" y="2058035"/>
            <a:ext cx="3901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软件工具与环境</a:t>
            </a:r>
            <a:endParaRPr lang="zh-CN" altLang="en-US" sz="36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65950" y="2780665"/>
            <a:ext cx="3771265" cy="1143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17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5202805" y="489922"/>
            <a:ext cx="27293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cs typeface="+mn-ea"/>
                <a:sym typeface="华文细黑" panose="02010600040101010101" pitchFamily="2" charset="-122"/>
              </a:rPr>
              <a:t>目 录</a:t>
            </a:r>
            <a:r>
              <a:rPr lang="en-US" altLang="zh-CN" sz="3000" b="1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cs typeface="+mn-ea"/>
                <a:sym typeface="华文细黑" panose="02010600040101010101" pitchFamily="2" charset="-122"/>
              </a:rPr>
              <a:t>  </a:t>
            </a:r>
            <a:r>
              <a:rPr lang="en-US" altLang="zh-CN" sz="2000" b="1" spc="30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Contents</a:t>
            </a:r>
            <a:endParaRPr lang="zh-CN" altLang="en-US" sz="2000" b="1" spc="3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>
            <a:stCxn id="51" idx="3"/>
          </p:cNvCxnSpPr>
          <p:nvPr/>
        </p:nvCxnSpPr>
        <p:spPr>
          <a:xfrm>
            <a:off x="7932149" y="766921"/>
            <a:ext cx="3602183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794796" y="1905877"/>
            <a:ext cx="8443269" cy="644789"/>
            <a:chOff x="794796" y="1905877"/>
            <a:chExt cx="8443269" cy="644789"/>
          </a:xfrm>
        </p:grpSpPr>
        <p:sp>
          <p:nvSpPr>
            <p:cNvPr id="9" name="Freeform 5"/>
            <p:cNvSpPr/>
            <p:nvPr/>
          </p:nvSpPr>
          <p:spPr bwMode="auto">
            <a:xfrm rot="10800000" flipV="1">
              <a:off x="794796" y="2091840"/>
              <a:ext cx="335166" cy="335093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kern="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rPr>
                <a:t>1</a:t>
              </a:r>
              <a:endParaRPr lang="zh-CN" altLang="en-US" sz="3000" kern="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827689" y="1905877"/>
              <a:ext cx="7410376" cy="644789"/>
              <a:chOff x="1834911" y="1905877"/>
              <a:chExt cx="7410376" cy="644789"/>
            </a:xfrm>
          </p:grpSpPr>
          <p:sp>
            <p:nvSpPr>
              <p:cNvPr id="11" name="矩形 11"/>
              <p:cNvSpPr>
                <a:spLocks noChangeArrowheads="1"/>
              </p:cNvSpPr>
              <p:nvPr/>
            </p:nvSpPr>
            <p:spPr bwMode="auto">
              <a:xfrm>
                <a:off x="2179007" y="1905877"/>
                <a:ext cx="7066280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zh-CN" altLang="en-US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点击“我是一个按钮”后，弹出“你好呀，我是一个提示框”。</a:t>
                </a:r>
                <a:endParaRPr lang="zh-CN" altLang="en-US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2" name="矩形 10"/>
              <p:cNvSpPr>
                <a:spLocks noChangeArrowheads="1"/>
              </p:cNvSpPr>
              <p:nvPr/>
            </p:nvSpPr>
            <p:spPr bwMode="auto">
              <a:xfrm>
                <a:off x="1834911" y="2273667"/>
                <a:ext cx="247215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ADD YOUR TITLE HERE</a:t>
                </a:r>
                <a:endParaRPr lang="zh-CN" altLang="en-US" sz="1200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>
              <a:off x="1482436" y="2091840"/>
              <a:ext cx="0" cy="335093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794796" y="2895226"/>
            <a:ext cx="7232959" cy="644789"/>
            <a:chOff x="794796" y="2895226"/>
            <a:chExt cx="7232959" cy="644789"/>
          </a:xfrm>
        </p:grpSpPr>
        <p:sp>
          <p:nvSpPr>
            <p:cNvPr id="14" name="Freeform 5"/>
            <p:cNvSpPr/>
            <p:nvPr/>
          </p:nvSpPr>
          <p:spPr bwMode="auto">
            <a:xfrm rot="10800000" flipV="1">
              <a:off x="794796" y="3081189"/>
              <a:ext cx="335166" cy="335093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kern="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rPr>
                <a:t>2</a:t>
              </a:r>
              <a:endParaRPr lang="zh-CN" altLang="en-US" sz="3000" kern="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482436" y="3081189"/>
              <a:ext cx="0" cy="335093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1827689" y="2895226"/>
              <a:ext cx="6200066" cy="644789"/>
              <a:chOff x="1834911" y="1905877"/>
              <a:chExt cx="6200066" cy="644789"/>
            </a:xfrm>
          </p:grpSpPr>
          <p:sp>
            <p:nvSpPr>
              <p:cNvPr id="38" name="矩形 11"/>
              <p:cNvSpPr>
                <a:spLocks noChangeArrowheads="1"/>
              </p:cNvSpPr>
              <p:nvPr/>
            </p:nvSpPr>
            <p:spPr bwMode="auto">
              <a:xfrm>
                <a:off x="2231077" y="1905877"/>
                <a:ext cx="5803900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zh-CN" altLang="en-US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网页中增加访问“合肥工业大学VPN”官网超链接</a:t>
                </a:r>
                <a:endParaRPr lang="zh-CN" altLang="en-US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39" name="矩形 10"/>
              <p:cNvSpPr>
                <a:spLocks noChangeArrowheads="1"/>
              </p:cNvSpPr>
              <p:nvPr/>
            </p:nvSpPr>
            <p:spPr bwMode="auto">
              <a:xfrm>
                <a:off x="1834911" y="2273667"/>
                <a:ext cx="247215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ADD YOUR TITLE HERE</a:t>
                </a:r>
                <a:endParaRPr lang="zh-CN" altLang="en-US" sz="1200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794796" y="3816630"/>
            <a:ext cx="8770929" cy="712734"/>
            <a:chOff x="794796" y="3816630"/>
            <a:chExt cx="8770929" cy="712734"/>
          </a:xfrm>
        </p:grpSpPr>
        <p:sp>
          <p:nvSpPr>
            <p:cNvPr id="19" name="Freeform 5"/>
            <p:cNvSpPr/>
            <p:nvPr/>
          </p:nvSpPr>
          <p:spPr bwMode="auto">
            <a:xfrm rot="10800000" flipV="1">
              <a:off x="794796" y="4070538"/>
              <a:ext cx="335166" cy="335093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kern="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rPr>
                <a:t>3</a:t>
              </a:r>
              <a:endParaRPr lang="zh-CN" altLang="en-US" sz="3000" kern="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482436" y="4070538"/>
              <a:ext cx="0" cy="335093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1827689" y="3816630"/>
              <a:ext cx="7738036" cy="712734"/>
              <a:chOff x="1834911" y="1837932"/>
              <a:chExt cx="7738036" cy="712734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2366967" y="1837932"/>
                <a:ext cx="7205980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网页中增加访问“合肥工业大学新闻网”官网图片超链接并更改主题图片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42" name="矩形 10"/>
              <p:cNvSpPr>
                <a:spLocks noChangeArrowheads="1"/>
              </p:cNvSpPr>
              <p:nvPr/>
            </p:nvSpPr>
            <p:spPr bwMode="auto">
              <a:xfrm>
                <a:off x="1834911" y="2273667"/>
                <a:ext cx="247215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ADD YOUR TITLE HERE</a:t>
                </a:r>
                <a:endParaRPr lang="zh-CN" altLang="en-US" sz="1200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97336" y="4779290"/>
            <a:ext cx="8148629" cy="712734"/>
            <a:chOff x="794796" y="3816630"/>
            <a:chExt cx="8148629" cy="712734"/>
          </a:xfrm>
        </p:grpSpPr>
        <p:sp>
          <p:nvSpPr>
            <p:cNvPr id="3" name="Freeform 5"/>
            <p:cNvSpPr/>
            <p:nvPr/>
          </p:nvSpPr>
          <p:spPr bwMode="auto">
            <a:xfrm rot="10800000" flipV="1">
              <a:off x="794796" y="4070630"/>
              <a:ext cx="332740" cy="335280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000" kern="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rPr>
                <a:t>4</a:t>
              </a:r>
              <a:endParaRPr lang="en-US" sz="3000" kern="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1482436" y="4070538"/>
              <a:ext cx="0" cy="335093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/>
          </p:nvGrpSpPr>
          <p:grpSpPr>
            <a:xfrm>
              <a:off x="1827689" y="3816630"/>
              <a:ext cx="7115736" cy="712734"/>
              <a:chOff x="1834911" y="1837932"/>
              <a:chExt cx="7115736" cy="712734"/>
            </a:xfrm>
          </p:grpSpPr>
          <p:sp>
            <p:nvSpPr>
              <p:cNvPr id="6" name="矩形 11"/>
              <p:cNvSpPr>
                <a:spLocks noChangeArrowheads="1"/>
              </p:cNvSpPr>
              <p:nvPr/>
            </p:nvSpPr>
            <p:spPr bwMode="auto">
              <a:xfrm>
                <a:off x="2366967" y="1837932"/>
                <a:ext cx="6583680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在初始页面上插入自定义的图片（受到点击时会自动请求保存）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8" name="矩形 10"/>
              <p:cNvSpPr>
                <a:spLocks noChangeArrowheads="1"/>
              </p:cNvSpPr>
              <p:nvPr/>
            </p:nvSpPr>
            <p:spPr bwMode="auto">
              <a:xfrm>
                <a:off x="1834911" y="2273667"/>
                <a:ext cx="247215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ADD YOUR TITLE HERE</a:t>
                </a:r>
                <a:endParaRPr lang="zh-CN" altLang="en-US" sz="1200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35436" y="5884190"/>
            <a:ext cx="7234229" cy="712734"/>
            <a:chOff x="794796" y="3816630"/>
            <a:chExt cx="7234229" cy="712734"/>
          </a:xfrm>
        </p:grpSpPr>
        <p:sp>
          <p:nvSpPr>
            <p:cNvPr id="13" name="Freeform 5"/>
            <p:cNvSpPr/>
            <p:nvPr/>
          </p:nvSpPr>
          <p:spPr bwMode="auto">
            <a:xfrm rot="10800000" flipV="1">
              <a:off x="794796" y="4070538"/>
              <a:ext cx="335166" cy="335093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000" kern="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rPr>
                <a:t>5</a:t>
              </a:r>
              <a:endParaRPr lang="en-US" sz="3000" kern="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482436" y="4070538"/>
              <a:ext cx="0" cy="335093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1827689" y="3816630"/>
              <a:ext cx="6201336" cy="712734"/>
              <a:chOff x="1834911" y="1837932"/>
              <a:chExt cx="6201336" cy="712734"/>
            </a:xfrm>
          </p:grpSpPr>
          <p:sp>
            <p:nvSpPr>
              <p:cNvPr id="17" name="矩形 11"/>
              <p:cNvSpPr>
                <a:spLocks noChangeArrowheads="1"/>
              </p:cNvSpPr>
              <p:nvPr/>
            </p:nvSpPr>
            <p:spPr bwMode="auto">
              <a:xfrm>
                <a:off x="2366967" y="1837932"/>
                <a:ext cx="5669280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在初始页面上插入自定义的视频（含播放和暂停按钮）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8" name="矩形 10"/>
              <p:cNvSpPr>
                <a:spLocks noChangeArrowheads="1"/>
              </p:cNvSpPr>
              <p:nvPr/>
            </p:nvSpPr>
            <p:spPr bwMode="auto">
              <a:xfrm>
                <a:off x="1834911" y="2273667"/>
                <a:ext cx="247215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ADD YOUR TITLE HERE</a:t>
                </a:r>
                <a:endParaRPr lang="zh-CN" altLang="en-US" sz="1200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</p:grpSp>
      </p:grpSp>
    </p:spTree>
  </p:cSld>
  <p:clrMapOvr>
    <a:masterClrMapping/>
  </p:clrMapOvr>
  <p:transition advTm="54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5202805" y="489922"/>
            <a:ext cx="272934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cs typeface="+mn-ea"/>
                <a:sym typeface="华文细黑" panose="02010600040101010101" pitchFamily="2" charset="-122"/>
              </a:rPr>
              <a:t>分工</a:t>
            </a:r>
            <a:r>
              <a:rPr lang="en-US" altLang="zh-CN" sz="3000" b="1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cs typeface="+mn-ea"/>
                <a:sym typeface="华文细黑" panose="02010600040101010101" pitchFamily="2" charset="-122"/>
              </a:rPr>
              <a:t>  </a:t>
            </a:r>
            <a:r>
              <a:rPr lang="en-US" altLang="zh-CN" sz="2000" b="1" spc="30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Contents</a:t>
            </a:r>
            <a:endParaRPr lang="zh-CN" altLang="en-US" sz="2000" b="1" spc="3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>
            <a:stCxn id="51" idx="3"/>
          </p:cNvCxnSpPr>
          <p:nvPr/>
        </p:nvCxnSpPr>
        <p:spPr>
          <a:xfrm>
            <a:off x="7931514" y="766921"/>
            <a:ext cx="3602183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794796" y="1905877"/>
            <a:ext cx="8443269" cy="644789"/>
            <a:chOff x="794796" y="1905877"/>
            <a:chExt cx="8443269" cy="644789"/>
          </a:xfrm>
        </p:grpSpPr>
        <p:sp>
          <p:nvSpPr>
            <p:cNvPr id="9" name="Freeform 5"/>
            <p:cNvSpPr/>
            <p:nvPr/>
          </p:nvSpPr>
          <p:spPr bwMode="auto">
            <a:xfrm rot="10800000" flipV="1">
              <a:off x="794796" y="2091840"/>
              <a:ext cx="335166" cy="335093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kern="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rPr>
                <a:t>1</a:t>
              </a:r>
              <a:endParaRPr lang="zh-CN" altLang="en-US" sz="3000" kern="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827689" y="1905877"/>
              <a:ext cx="7410376" cy="644789"/>
              <a:chOff x="1834911" y="1905877"/>
              <a:chExt cx="7410376" cy="644789"/>
            </a:xfrm>
          </p:grpSpPr>
          <p:sp>
            <p:nvSpPr>
              <p:cNvPr id="11" name="矩形 11"/>
              <p:cNvSpPr>
                <a:spLocks noChangeArrowheads="1"/>
              </p:cNvSpPr>
              <p:nvPr/>
            </p:nvSpPr>
            <p:spPr bwMode="auto">
              <a:xfrm>
                <a:off x="2179007" y="1905877"/>
                <a:ext cx="7066280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zh-CN" altLang="en-US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点击“我是一个按钮”后，弹出“你好呀，我是一个提示框”。</a:t>
                </a:r>
                <a:endParaRPr lang="zh-CN" altLang="en-US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2" name="矩形 10"/>
              <p:cNvSpPr>
                <a:spLocks noChangeArrowheads="1"/>
              </p:cNvSpPr>
              <p:nvPr/>
            </p:nvSpPr>
            <p:spPr bwMode="auto">
              <a:xfrm>
                <a:off x="1834911" y="2273667"/>
                <a:ext cx="247215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ADD YOUR TITLE HERE</a:t>
                </a:r>
                <a:endParaRPr lang="zh-CN" altLang="en-US" sz="1200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>
              <a:off x="1482436" y="2091840"/>
              <a:ext cx="0" cy="335093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794796" y="2895226"/>
            <a:ext cx="7232959" cy="644789"/>
            <a:chOff x="794796" y="2895226"/>
            <a:chExt cx="7232959" cy="644789"/>
          </a:xfrm>
        </p:grpSpPr>
        <p:sp>
          <p:nvSpPr>
            <p:cNvPr id="14" name="Freeform 5"/>
            <p:cNvSpPr/>
            <p:nvPr/>
          </p:nvSpPr>
          <p:spPr bwMode="auto">
            <a:xfrm rot="10800000" flipV="1">
              <a:off x="794796" y="3081189"/>
              <a:ext cx="335166" cy="335093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kern="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rPr>
                <a:t>2</a:t>
              </a:r>
              <a:endParaRPr lang="zh-CN" altLang="en-US" sz="3000" kern="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482436" y="3081189"/>
              <a:ext cx="0" cy="335093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1827689" y="2895226"/>
              <a:ext cx="6200066" cy="644789"/>
              <a:chOff x="1834911" y="1905877"/>
              <a:chExt cx="6200066" cy="644789"/>
            </a:xfrm>
          </p:grpSpPr>
          <p:sp>
            <p:nvSpPr>
              <p:cNvPr id="38" name="矩形 11"/>
              <p:cNvSpPr>
                <a:spLocks noChangeArrowheads="1"/>
              </p:cNvSpPr>
              <p:nvPr/>
            </p:nvSpPr>
            <p:spPr bwMode="auto">
              <a:xfrm>
                <a:off x="2231077" y="1905877"/>
                <a:ext cx="5803900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zh-CN" altLang="en-US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网页中增加访问“合肥工业大学VPN”官网超链接</a:t>
                </a:r>
                <a:endParaRPr lang="zh-CN" altLang="en-US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39" name="矩形 10"/>
              <p:cNvSpPr>
                <a:spLocks noChangeArrowheads="1"/>
              </p:cNvSpPr>
              <p:nvPr/>
            </p:nvSpPr>
            <p:spPr bwMode="auto">
              <a:xfrm>
                <a:off x="1834911" y="2273667"/>
                <a:ext cx="247215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ADD YOUR TITLE HERE</a:t>
                </a:r>
                <a:endParaRPr lang="zh-CN" altLang="en-US" sz="1200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794796" y="3816630"/>
            <a:ext cx="8770929" cy="712734"/>
            <a:chOff x="794796" y="3816630"/>
            <a:chExt cx="8770929" cy="712734"/>
          </a:xfrm>
        </p:grpSpPr>
        <p:sp>
          <p:nvSpPr>
            <p:cNvPr id="19" name="Freeform 5"/>
            <p:cNvSpPr/>
            <p:nvPr/>
          </p:nvSpPr>
          <p:spPr bwMode="auto">
            <a:xfrm rot="10800000" flipV="1">
              <a:off x="794796" y="4070538"/>
              <a:ext cx="335166" cy="335093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kern="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rPr>
                <a:t>3</a:t>
              </a:r>
              <a:endParaRPr lang="zh-CN" altLang="en-US" sz="3000" kern="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482436" y="4070538"/>
              <a:ext cx="0" cy="335093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1827689" y="3816630"/>
              <a:ext cx="7738036" cy="712734"/>
              <a:chOff x="1834911" y="1837932"/>
              <a:chExt cx="7738036" cy="712734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2366967" y="1837932"/>
                <a:ext cx="7205980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网页中增加访问“合肥工业大学新闻网”官网图片超链接并更改主题图片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42" name="矩形 10"/>
              <p:cNvSpPr>
                <a:spLocks noChangeArrowheads="1"/>
              </p:cNvSpPr>
              <p:nvPr/>
            </p:nvSpPr>
            <p:spPr bwMode="auto">
              <a:xfrm>
                <a:off x="1834911" y="2273667"/>
                <a:ext cx="247215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ADD YOUR TITLE HERE</a:t>
                </a:r>
                <a:endParaRPr lang="zh-CN" altLang="en-US" sz="1200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97336" y="4779290"/>
            <a:ext cx="8148629" cy="712734"/>
            <a:chOff x="794796" y="3816630"/>
            <a:chExt cx="8148629" cy="712734"/>
          </a:xfrm>
        </p:grpSpPr>
        <p:sp>
          <p:nvSpPr>
            <p:cNvPr id="3" name="Freeform 5"/>
            <p:cNvSpPr/>
            <p:nvPr/>
          </p:nvSpPr>
          <p:spPr bwMode="auto">
            <a:xfrm rot="10800000" flipV="1">
              <a:off x="794796" y="4070630"/>
              <a:ext cx="332740" cy="335280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000" kern="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rPr>
                <a:t>4</a:t>
              </a:r>
              <a:endParaRPr lang="en-US" sz="3000" kern="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1482436" y="4070538"/>
              <a:ext cx="0" cy="335093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/>
          </p:nvGrpSpPr>
          <p:grpSpPr>
            <a:xfrm>
              <a:off x="1827689" y="3816630"/>
              <a:ext cx="7115736" cy="712734"/>
              <a:chOff x="1834911" y="1837932"/>
              <a:chExt cx="7115736" cy="712734"/>
            </a:xfrm>
          </p:grpSpPr>
          <p:sp>
            <p:nvSpPr>
              <p:cNvPr id="6" name="矩形 11"/>
              <p:cNvSpPr>
                <a:spLocks noChangeArrowheads="1"/>
              </p:cNvSpPr>
              <p:nvPr/>
            </p:nvSpPr>
            <p:spPr bwMode="auto">
              <a:xfrm>
                <a:off x="2366967" y="1837932"/>
                <a:ext cx="6583680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在初始页面上插入自定义的图片（受到点击时会自动请求保存）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8" name="矩形 10"/>
              <p:cNvSpPr>
                <a:spLocks noChangeArrowheads="1"/>
              </p:cNvSpPr>
              <p:nvPr/>
            </p:nvSpPr>
            <p:spPr bwMode="auto">
              <a:xfrm>
                <a:off x="1834911" y="2273667"/>
                <a:ext cx="247215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ADD YOUR TITLE HERE</a:t>
                </a:r>
                <a:endParaRPr lang="zh-CN" altLang="en-US" sz="1200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35436" y="5884190"/>
            <a:ext cx="7234229" cy="712734"/>
            <a:chOff x="794796" y="3816630"/>
            <a:chExt cx="7234229" cy="712734"/>
          </a:xfrm>
        </p:grpSpPr>
        <p:sp>
          <p:nvSpPr>
            <p:cNvPr id="13" name="Freeform 5"/>
            <p:cNvSpPr/>
            <p:nvPr/>
          </p:nvSpPr>
          <p:spPr bwMode="auto">
            <a:xfrm rot="10800000" flipV="1">
              <a:off x="794796" y="4070538"/>
              <a:ext cx="335166" cy="335093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000" kern="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rPr>
                <a:t>5</a:t>
              </a:r>
              <a:endParaRPr lang="en-US" sz="3000" kern="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482436" y="4070538"/>
              <a:ext cx="0" cy="335093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1827689" y="3816630"/>
              <a:ext cx="6201336" cy="712734"/>
              <a:chOff x="1834911" y="1837932"/>
              <a:chExt cx="6201336" cy="712734"/>
            </a:xfrm>
          </p:grpSpPr>
          <p:sp>
            <p:nvSpPr>
              <p:cNvPr id="17" name="矩形 11"/>
              <p:cNvSpPr>
                <a:spLocks noChangeArrowheads="1"/>
              </p:cNvSpPr>
              <p:nvPr/>
            </p:nvSpPr>
            <p:spPr bwMode="auto">
              <a:xfrm>
                <a:off x="2366967" y="1837932"/>
                <a:ext cx="5669280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在初始页面上插入自定义的视频（含播放和暂停按钮）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8" name="矩形 10"/>
              <p:cNvSpPr>
                <a:spLocks noChangeArrowheads="1"/>
              </p:cNvSpPr>
              <p:nvPr/>
            </p:nvSpPr>
            <p:spPr bwMode="auto">
              <a:xfrm>
                <a:off x="1834911" y="2273667"/>
                <a:ext cx="247215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spc="3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微软雅黑 Light" panose="020B0502040204020203" pitchFamily="34" charset="-122"/>
                    <a:sym typeface="华文细黑" panose="02010600040101010101" pitchFamily="2" charset="-122"/>
                  </a:rPr>
                  <a:t>ADD YOUR TITLE HERE</a:t>
                </a:r>
                <a:endParaRPr lang="zh-CN" altLang="en-US" sz="1200" spc="300" dirty="0">
                  <a:solidFill>
                    <a:srgbClr val="595959"/>
                  </a:solidFill>
                  <a:latin typeface="华文细黑" panose="02010600040101010101" pitchFamily="2" charset="-122"/>
                  <a:ea typeface="微软雅黑 Light" panose="020B0502040204020203" pitchFamily="34" charset="-122"/>
                  <a:sym typeface="华文细黑" panose="02010600040101010101" pitchFamily="2" charset="-122"/>
                </a:endParaRPr>
              </a:p>
            </p:txBody>
          </p:sp>
        </p:grpSp>
      </p:grpSp>
      <p:sp>
        <p:nvSpPr>
          <p:cNvPr id="20" name="矩形 11"/>
          <p:cNvSpPr>
            <a:spLocks noChangeArrowheads="1"/>
          </p:cNvSpPr>
          <p:nvPr/>
        </p:nvSpPr>
        <p:spPr bwMode="auto">
          <a:xfrm>
            <a:off x="449580" y="490220"/>
            <a:ext cx="452247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spc="30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前三个功能由徐子洋，李航，孙淼完成，后两个功能由林卓远，曾辰雨完成</a:t>
            </a:r>
            <a:endParaRPr lang="zh-CN" altLang="en-US" sz="2400" spc="3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ransition advTm="54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61715" y="1707515"/>
            <a:ext cx="6014085" cy="3155315"/>
          </a:xfrm>
          <a:prstGeom prst="rect">
            <a:avLst/>
          </a:prstGeom>
          <a:noFill/>
          <a:ln w="571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5959"/>
              </a:solidFill>
            </a:endParaRPr>
          </a:p>
        </p:txBody>
      </p:sp>
      <p:sp>
        <p:nvSpPr>
          <p:cNvPr id="28" name="矩形 11"/>
          <p:cNvSpPr>
            <a:spLocks noChangeArrowheads="1"/>
          </p:cNvSpPr>
          <p:nvPr/>
        </p:nvSpPr>
        <p:spPr bwMode="auto">
          <a:xfrm>
            <a:off x="1876938" y="1004387"/>
            <a:ext cx="90068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spc="30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点击“我是一个按钮”后，弹出“你好呀，我是一个提示框”。</a:t>
            </a:r>
            <a:endParaRPr lang="zh-CN" altLang="en-US" sz="2400" spc="3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0800000" flipV="1">
            <a:off x="111003" y="190838"/>
            <a:ext cx="2836272" cy="1104592"/>
          </a:xfrm>
          <a:prstGeom prst="rect">
            <a:avLst/>
          </a:prstGeom>
          <a:noFill/>
          <a:ln w="28575"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480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Part     01</a:t>
            </a:r>
            <a:endParaRPr lang="zh-CN" altLang="en-US" sz="48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8958" y="1296009"/>
            <a:ext cx="1396314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C:\Users\xzy\Desktop\软件工具与环境实验\x1.1.pngx1.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0800000" flipH="1" flipV="1">
            <a:off x="9879330" y="1626235"/>
            <a:ext cx="2009140" cy="5230495"/>
          </a:xfrm>
          <a:prstGeom prst="rect">
            <a:avLst/>
          </a:prstGeom>
        </p:spPr>
      </p:pic>
      <p:pic>
        <p:nvPicPr>
          <p:cNvPr id="18" name="图片 18" descr="x1.2"/>
          <p:cNvPicPr>
            <a:picLocks noChangeAspect="1"/>
          </p:cNvPicPr>
          <p:nvPr/>
        </p:nvPicPr>
        <p:blipFill>
          <a:blip r:embed="rId2"/>
          <a:srcRect l="30334" t="1497" r="28603" b="76799"/>
          <a:stretch>
            <a:fillRect/>
          </a:stretch>
        </p:blipFill>
        <p:spPr>
          <a:xfrm>
            <a:off x="3841115" y="1995170"/>
            <a:ext cx="5390515" cy="2867025"/>
          </a:xfrm>
          <a:prstGeom prst="rect">
            <a:avLst/>
          </a:prstGeom>
        </p:spPr>
      </p:pic>
      <p:pic>
        <p:nvPicPr>
          <p:cNvPr id="4" name="图片 1" descr="C:\Users\xzy\Desktop\软件工具与环境实验\1.2.png1.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6890" y="5115560"/>
            <a:ext cx="8714740" cy="1577975"/>
          </a:xfrm>
          <a:prstGeom prst="rect">
            <a:avLst/>
          </a:prstGeom>
        </p:spPr>
      </p:pic>
      <p:pic>
        <p:nvPicPr>
          <p:cNvPr id="2" name="图片 2" descr="C:\Users\xzy\Desktop\软件工具与环境实验\1.1.png1.1"/>
          <p:cNvPicPr>
            <a:picLocks noChangeAspect="1"/>
          </p:cNvPicPr>
          <p:nvPr/>
        </p:nvPicPr>
        <p:blipFill>
          <a:blip r:embed="rId4"/>
          <a:srcRect r="37028" b="-15007"/>
          <a:stretch>
            <a:fillRect/>
          </a:stretch>
        </p:blipFill>
        <p:spPr>
          <a:xfrm>
            <a:off x="0" y="1819910"/>
            <a:ext cx="3369310" cy="2298065"/>
          </a:xfrm>
          <a:prstGeom prst="rect">
            <a:avLst/>
          </a:prstGeom>
        </p:spPr>
      </p:pic>
    </p:spTree>
  </p:cSld>
  <p:clrMapOvr>
    <a:masterClrMapping/>
  </p:clrMapOvr>
  <p:transition advTm="2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8" grpId="0"/>
      <p:bldP spid="3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018155"/>
            <a:ext cx="5266690" cy="3155315"/>
          </a:xfrm>
          <a:prstGeom prst="rect">
            <a:avLst/>
          </a:prstGeom>
          <a:noFill/>
          <a:ln w="571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5959"/>
              </a:solidFill>
            </a:endParaRPr>
          </a:p>
        </p:txBody>
      </p:sp>
      <p:sp>
        <p:nvSpPr>
          <p:cNvPr id="28" name="矩形 11"/>
          <p:cNvSpPr>
            <a:spLocks noChangeArrowheads="1"/>
          </p:cNvSpPr>
          <p:nvPr/>
        </p:nvSpPr>
        <p:spPr bwMode="auto">
          <a:xfrm>
            <a:off x="1876938" y="1004387"/>
            <a:ext cx="73863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spc="30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网页中增加访问“合肥工业大学VPN”官网超链接</a:t>
            </a:r>
            <a:endParaRPr lang="zh-CN" altLang="en-US" sz="2400" spc="3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0800000" flipV="1">
            <a:off x="111003" y="190838"/>
            <a:ext cx="2836272" cy="1104592"/>
          </a:xfrm>
          <a:prstGeom prst="rect">
            <a:avLst/>
          </a:prstGeom>
          <a:noFill/>
          <a:ln w="28575"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480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Part     02</a:t>
            </a:r>
            <a:endParaRPr lang="zh-CN" altLang="en-US" sz="48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8958" y="1296009"/>
            <a:ext cx="1396314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9" descr="x2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1715135"/>
            <a:ext cx="9700895" cy="1154430"/>
          </a:xfrm>
          <a:prstGeom prst="rect">
            <a:avLst/>
          </a:prstGeom>
        </p:spPr>
      </p:pic>
      <p:pic>
        <p:nvPicPr>
          <p:cNvPr id="10" name="图片 10" descr="x2.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040"/>
            <a:ext cx="5266690" cy="2962910"/>
          </a:xfrm>
          <a:prstGeom prst="rect">
            <a:avLst/>
          </a:prstGeom>
        </p:spPr>
      </p:pic>
      <p:pic>
        <p:nvPicPr>
          <p:cNvPr id="3" name="图片 2" descr="C:\Users\xzy\Desktop\软件工具与环境实验\2.png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5682615" y="3328035"/>
            <a:ext cx="6295390" cy="1700530"/>
          </a:xfrm>
          <a:prstGeom prst="rect">
            <a:avLst/>
          </a:prstGeom>
        </p:spPr>
      </p:pic>
    </p:spTree>
  </p:cSld>
  <p:clrMapOvr>
    <a:masterClrMapping/>
  </p:clrMapOvr>
  <p:transition advTm="2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8" grpId="0"/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8930" y="1851025"/>
            <a:ext cx="6014085" cy="3155315"/>
          </a:xfrm>
          <a:prstGeom prst="rect">
            <a:avLst/>
          </a:prstGeom>
          <a:noFill/>
          <a:ln w="571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5959"/>
              </a:solidFill>
            </a:endParaRPr>
          </a:p>
        </p:txBody>
      </p:sp>
      <p:sp>
        <p:nvSpPr>
          <p:cNvPr id="28" name="矩形 11"/>
          <p:cNvSpPr>
            <a:spLocks noChangeArrowheads="1"/>
          </p:cNvSpPr>
          <p:nvPr/>
        </p:nvSpPr>
        <p:spPr bwMode="auto">
          <a:xfrm>
            <a:off x="1876938" y="1004387"/>
            <a:ext cx="95478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网页中增加访问“合肥工业大学新闻网”官网图片超链接并更改主题图片</a:t>
            </a:r>
            <a:endParaRPr lang="zh-CN" altLang="en-US" sz="2400" spc="3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0800000" flipV="1">
            <a:off x="111003" y="190838"/>
            <a:ext cx="2836272" cy="1104592"/>
          </a:xfrm>
          <a:prstGeom prst="rect">
            <a:avLst/>
          </a:prstGeom>
          <a:noFill/>
          <a:ln w="28575"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480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Part     03</a:t>
            </a:r>
            <a:endParaRPr lang="zh-CN" altLang="en-US" sz="48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8958" y="1296009"/>
            <a:ext cx="1396314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9" descr="x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6285" y="2009458"/>
            <a:ext cx="5274310" cy="2837815"/>
          </a:xfrm>
          <a:prstGeom prst="rect">
            <a:avLst/>
          </a:prstGeom>
        </p:spPr>
      </p:pic>
      <p:pic>
        <p:nvPicPr>
          <p:cNvPr id="21" name="图片 21" descr="x3.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2009775"/>
            <a:ext cx="5266690" cy="2962910"/>
          </a:xfrm>
          <a:prstGeom prst="rect">
            <a:avLst/>
          </a:prstGeom>
        </p:spPr>
      </p:pic>
    </p:spTree>
  </p:cSld>
  <p:clrMapOvr>
    <a:masterClrMapping/>
  </p:clrMapOvr>
  <p:transition advTm="2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8" grpId="0"/>
      <p:bldP spid="3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11"/>
          <p:cNvSpPr>
            <a:spLocks noChangeArrowheads="1"/>
          </p:cNvSpPr>
          <p:nvPr/>
        </p:nvSpPr>
        <p:spPr bwMode="auto">
          <a:xfrm>
            <a:off x="1876938" y="1004387"/>
            <a:ext cx="8717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在初始页面上插入自定义的图片（受到点击时会自动请求保存）</a:t>
            </a:r>
            <a:endParaRPr lang="zh-CN" altLang="en-US" sz="2400" spc="3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0800000" flipV="1">
            <a:off x="111003" y="190838"/>
            <a:ext cx="2836272" cy="1104592"/>
          </a:xfrm>
          <a:prstGeom prst="rect">
            <a:avLst/>
          </a:prstGeom>
          <a:noFill/>
          <a:ln w="28575"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480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Part     04</a:t>
            </a:r>
            <a:endParaRPr lang="zh-CN" altLang="en-US" sz="48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8958" y="1296009"/>
            <a:ext cx="1396314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15" y="1464945"/>
            <a:ext cx="10742930" cy="50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11"/>
          <p:cNvSpPr>
            <a:spLocks noChangeArrowheads="1"/>
          </p:cNvSpPr>
          <p:nvPr/>
        </p:nvSpPr>
        <p:spPr bwMode="auto">
          <a:xfrm>
            <a:off x="1876938" y="1004387"/>
            <a:ext cx="7498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在初始页面上插入自定义的视频（含播放和暂停按钮）</a:t>
            </a:r>
            <a:endParaRPr lang="zh-CN" altLang="en-US" sz="2400" spc="3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0800000" flipV="1">
            <a:off x="111003" y="190838"/>
            <a:ext cx="2836272" cy="1104592"/>
          </a:xfrm>
          <a:prstGeom prst="rect">
            <a:avLst/>
          </a:prstGeom>
          <a:noFill/>
          <a:ln w="28575"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4800" dirty="0">
                <a:solidFill>
                  <a:srgbClr val="595959"/>
                </a:solidFill>
                <a:latin typeface="华文细黑" panose="02010600040101010101" pitchFamily="2" charset="-122"/>
                <a:ea typeface="微软雅黑 Light" panose="020B0502040204020203" pitchFamily="34" charset="-122"/>
                <a:sym typeface="华文细黑" panose="02010600040101010101" pitchFamily="2" charset="-122"/>
              </a:rPr>
              <a:t>Part     05</a:t>
            </a:r>
            <a:endParaRPr lang="zh-CN" altLang="en-US" sz="4800" dirty="0">
              <a:solidFill>
                <a:srgbClr val="595959"/>
              </a:solidFill>
              <a:latin typeface="华文细黑" panose="02010600040101010101" pitchFamily="2" charset="-122"/>
              <a:ea typeface="微软雅黑 Light" panose="020B0502040204020203" pitchFamily="34" charset="-122"/>
              <a:sym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8958" y="1296009"/>
            <a:ext cx="1396314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6"/>
          <p:cNvPicPr>
            <a:picLocks noChangeAspect="1"/>
          </p:cNvPicPr>
          <p:nvPr/>
        </p:nvPicPr>
        <p:blipFill>
          <a:blip r:embed="rId1"/>
          <a:srcRect b="22389"/>
          <a:stretch>
            <a:fillRect/>
          </a:stretch>
        </p:blipFill>
        <p:spPr>
          <a:xfrm>
            <a:off x="328930" y="1755140"/>
            <a:ext cx="11280775" cy="111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3034665"/>
            <a:ext cx="5974715" cy="377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45" y="3034665"/>
            <a:ext cx="5506720" cy="377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bldLvl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469,&quot;width&quot;:830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</Words>
  <Application>WPS 演示</Application>
  <PresentationFormat>宽屏</PresentationFormat>
  <Paragraphs>88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华文细黑</vt:lpstr>
      <vt:lpstr>微软雅黑 Light</vt:lpstr>
      <vt:lpstr>Calibri</vt:lpstr>
      <vt:lpstr>等线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new*－*</cp:lastModifiedBy>
  <cp:revision>21</cp:revision>
  <dcterms:created xsi:type="dcterms:W3CDTF">2018-05-24T05:39:00Z</dcterms:created>
  <dcterms:modified xsi:type="dcterms:W3CDTF">2020-06-27T02:59:31Z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